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88556F5-B4FE-40B4-9E3A-4CA7412533BE}" type="datetimeFigureOut">
              <a:rPr lang="en-US" smtClean="0"/>
              <a:pPr/>
              <a:t>4/14/2011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EBC59E-2274-46C9-BF1E-C06865F96C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Social Studies Notes</a:t>
            </a:r>
          </a:p>
          <a:p>
            <a:r>
              <a:rPr lang="en-US" dirty="0" smtClean="0"/>
              <a:t>Chapter 5- Lesson2</a:t>
            </a:r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 European Colonies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and Dutch Settlements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Samuel de Champlain</a:t>
            </a:r>
          </a:p>
          <a:p>
            <a:pPr lvl="1"/>
            <a:r>
              <a:rPr lang="en-US" dirty="0" smtClean="0"/>
              <a:t>French Explorer</a:t>
            </a:r>
          </a:p>
          <a:p>
            <a:pPr lvl="1"/>
            <a:r>
              <a:rPr lang="en-US" dirty="0" smtClean="0"/>
              <a:t>In 1603 explored the St. Lawrence River in present day Canada.</a:t>
            </a:r>
          </a:p>
          <a:p>
            <a:pPr lvl="2"/>
            <a:r>
              <a:rPr lang="en-US" dirty="0" smtClean="0"/>
              <a:t>He had hoped to find the Northwest Passage.</a:t>
            </a:r>
          </a:p>
          <a:p>
            <a:pPr lvl="1"/>
            <a:r>
              <a:rPr lang="en-US" dirty="0" smtClean="0"/>
              <a:t>In 1608 he founded the French colony of Quebec.</a:t>
            </a:r>
          </a:p>
          <a:p>
            <a:pPr lvl="1"/>
            <a:endParaRPr lang="en-US" dirty="0"/>
          </a:p>
        </p:txBody>
      </p:sp>
      <p:pic>
        <p:nvPicPr>
          <p:cNvPr id="6" name="Content Placeholder 5" descr="samuel-de-champlai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65783" y="1752600"/>
            <a:ext cx="3408727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and Dutch Settlements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Henry Hudson</a:t>
            </a:r>
          </a:p>
          <a:p>
            <a:pPr lvl="1"/>
            <a:r>
              <a:rPr lang="en-US" dirty="0" smtClean="0"/>
              <a:t>English sea captain that sailed for Dutch leaders.</a:t>
            </a:r>
          </a:p>
          <a:p>
            <a:pPr lvl="1"/>
            <a:r>
              <a:rPr lang="en-US" dirty="0" smtClean="0"/>
              <a:t>His reason for exploring was to find new water routes to Asia-He also searched for the Northwest Passage.</a:t>
            </a:r>
          </a:p>
          <a:p>
            <a:pPr lvl="1"/>
            <a:r>
              <a:rPr lang="en-US" dirty="0" smtClean="0"/>
              <a:t>Hudson claimed a river in the name of the </a:t>
            </a:r>
            <a:r>
              <a:rPr lang="en-US" dirty="0" smtClean="0"/>
              <a:t>Dutch, </a:t>
            </a:r>
            <a:r>
              <a:rPr lang="en-US" dirty="0" smtClean="0"/>
              <a:t>it is known today as the Hudson River.</a:t>
            </a:r>
          </a:p>
        </p:txBody>
      </p:sp>
      <p:pic>
        <p:nvPicPr>
          <p:cNvPr id="7" name="Content Placeholder 6" descr="bios_henry_hudso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43231" y="1676400"/>
            <a:ext cx="3994952" cy="4114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Northwest Passage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Explorers have been searching for the Northwest Passage for over 100 years.</a:t>
            </a:r>
          </a:p>
          <a:p>
            <a:endParaRPr lang="en-US" dirty="0" smtClean="0"/>
          </a:p>
          <a:p>
            <a:r>
              <a:rPr lang="en-US" dirty="0" smtClean="0"/>
              <a:t>The Northwest Passage was a waterway that connected the Atlantic and Pacific Oceans.</a:t>
            </a:r>
          </a:p>
          <a:p>
            <a:endParaRPr lang="en-US" dirty="0" smtClean="0"/>
          </a:p>
          <a:p>
            <a:r>
              <a:rPr lang="en-US" dirty="0" smtClean="0"/>
              <a:t>The Northwest Passage was never found because it DID NOT EXIST!!!!!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Quebec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colony of Quebec was a great location for a colony because millions of beavers lived in the forests of this region.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Beaver fur could be sold for huge profits in Europe.</a:t>
            </a:r>
          </a:p>
          <a:p>
            <a:pPr lvl="1"/>
            <a:r>
              <a:rPr lang="en-US" dirty="0" smtClean="0"/>
              <a:t>Quebec began a thriving center of trade.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1026" name="Picture 2" descr="C:\Users\Lynne M. Gorman\AppData\Local\Microsoft\Windows\Temporary Internet Files\Content.IE5\H1EMJCZT\MC900084262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992442"/>
            <a:ext cx="4038600" cy="34398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and Dutch Settlements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French started other colonies in North America such as Montreal.  The French colonies were called New France.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Dutch colonies became known as New Netherland.</a:t>
            </a:r>
          </a:p>
          <a:p>
            <a:pPr lvl="1"/>
            <a:r>
              <a:rPr lang="en-US" dirty="0" smtClean="0"/>
              <a:t>Netherlands is another name for Holland, the country of the Dutch.</a:t>
            </a:r>
            <a:endParaRPr lang="en-US" dirty="0"/>
          </a:p>
        </p:txBody>
      </p:sp>
      <p:pic>
        <p:nvPicPr>
          <p:cNvPr id="2050" name="Picture 2" descr="C:\Users\Lynne M. Gorman\AppData\Local\Microsoft\Windows\Temporary Internet Files\Content.IE5\H1EMJCZT\MP9003626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962400"/>
            <a:ext cx="2630905" cy="1749552"/>
          </a:xfrm>
          <a:prstGeom prst="rect">
            <a:avLst/>
          </a:prstGeom>
          <a:noFill/>
        </p:spPr>
      </p:pic>
      <p:pic>
        <p:nvPicPr>
          <p:cNvPr id="2051" name="Picture 3" descr="C:\Users\Lynne M. Gorman\AppData\Local\Microsoft\Windows\Temporary Internet Files\Content.IE5\H1EMJCZT\MP900362767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886200"/>
            <a:ext cx="27432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Amsterdam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 1624 Dutch settlers began to build a new settlement on Manhattan Island (part of New York today).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They called this settlement New Amsterdam.  </a:t>
            </a:r>
          </a:p>
          <a:p>
            <a:endParaRPr lang="en-US" dirty="0" smtClean="0"/>
          </a:p>
          <a:p>
            <a:r>
              <a:rPr lang="en-US" dirty="0" smtClean="0"/>
              <a:t>This was a great location for a colony because the Dutch could then control trade along the Hudson River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 descr="new_york_5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76800" y="1371600"/>
            <a:ext cx="4061691" cy="5105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Amsterdam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Dutch invited people from many countries to live in New Netherland.</a:t>
            </a:r>
          </a:p>
          <a:p>
            <a:pPr lvl="1"/>
            <a:r>
              <a:rPr lang="en-US" dirty="0" smtClean="0"/>
              <a:t>Settlers from Belgium, France, Germany, Finland, Norway and many other countries came to live in these settlements</a:t>
            </a:r>
            <a:endParaRPr lang="en-US" dirty="0"/>
          </a:p>
        </p:txBody>
      </p:sp>
      <p:pic>
        <p:nvPicPr>
          <p:cNvPr id="5" name="Content Placeholder 4" descr="image-0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17111" y="1981200"/>
            <a:ext cx="3597639" cy="3657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310</TotalTime>
  <Words>320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Civic</vt:lpstr>
      <vt:lpstr>New European Colonies</vt:lpstr>
      <vt:lpstr>French and Dutch Settlements</vt:lpstr>
      <vt:lpstr>French and Dutch Settlements</vt:lpstr>
      <vt:lpstr>The Northwest Passage</vt:lpstr>
      <vt:lpstr>Quebec</vt:lpstr>
      <vt:lpstr>French and Dutch Settlements</vt:lpstr>
      <vt:lpstr>New Amsterdam</vt:lpstr>
      <vt:lpstr>New Amsterdam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European Colonies</dc:title>
  <dc:creator>Lynne M. Gorman</dc:creator>
  <cp:lastModifiedBy>Lynne M. Gorman</cp:lastModifiedBy>
  <cp:revision>28</cp:revision>
  <dcterms:created xsi:type="dcterms:W3CDTF">2011-04-13T14:25:41Z</dcterms:created>
  <dcterms:modified xsi:type="dcterms:W3CDTF">2011-04-14T19:10:42Z</dcterms:modified>
</cp:coreProperties>
</file>